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5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8287F-1446-4FF3-B739-3FDA0FC273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A252C8-B8BD-4233-B025-EA100AADC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0DB18-C206-47C2-B99F-C4FEA7182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6A7E1-9C9B-4A1E-8508-94A173345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23303A-C087-4D2B-837B-BD9D60C56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0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E526-9D0C-4BC6-B8C2-C1D7D9F6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A2CBE0-F10F-4AC5-821E-83C9C9BB4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C4F65B-A25A-4259-9673-F51BBAD47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3139B-E84F-4DC6-BF67-A24B4D5D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CEC9-35C1-4A0E-8AF1-0A8ED1396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A5A44B-59F0-4EEF-8EDC-7F6C0873A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8F9E1E-FA46-4786-ABEE-12449FBB1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9484D-9D56-468C-B6FA-522DA2459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F9A06-3168-4639-8B1D-B526FA82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561C5D-81B9-4FED-9638-14EC241F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7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61720-D386-4DC5-B4F9-28DF2070A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7708B-F2AA-4031-A10E-4E3F4414F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F213C6-D27E-4CE8-BCF6-BCAB731B3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B00889-0D9D-4BFA-893E-FC64D168B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B41C2-8E82-458D-820B-57EB8473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86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7F3F-8965-44EC-9EB7-A8FCAE46D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02EE9-326A-4356-A574-C2088FEFA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FF310-71C8-4FCF-96A3-1F3C329FA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D680D-82DC-4725-ABB7-00E1AFEBF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D3149-E74C-4638-900E-FB6253FDD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3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41259-5AE8-4CEF-91B8-EEA295D93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56EB3-5568-454A-8B4F-35A6070F2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E1E045-6447-4BDD-9BD8-7EDB8B3A3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5143B7-C2E5-44E3-A794-F24A8F7FF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710D4C-9969-411D-98AB-18BA6D929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FF02A-7AFD-4E3B-9ACB-752658C0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9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B2363-97D0-42FC-B0F8-CE2AC4CDC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DE33B-15B5-4DBD-B9CD-E7196363F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D327C6-A279-4CE8-92F4-715901566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8C3B7A-454F-406A-B49C-770017103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718013-BAC0-4EB1-971A-F998BC56A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DE4620-3A90-4E03-BF11-864215CD6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66C9A7-EEFE-4D10-A2B6-E7A4167D5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60E22D-3E4B-42C1-AD56-7BAC31A09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56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B21E7-15FC-4D92-9378-467C944B0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BEB0A-F843-461B-A889-669F492AD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22954-72C6-45EA-89DF-40A70728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4D3074-725E-4BEB-B716-E8B3B4916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10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91B91C-03C8-42AB-8DE5-9C6E034A2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B8D0C-C5C9-4C4E-88AE-72F59F346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FE7D1-E342-486F-8A5C-9488C0EF5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4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25C23-7385-452B-BA81-C0A722205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74734-DDD0-4000-B2C8-DF8EB5BBCA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93004-B598-4D85-87B0-6397A81BA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D77CF2-A03C-4CDA-BAAA-068FD3C0B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8A520-B3A7-4383-B35E-66246707A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390CD-190C-4867-ACEC-AC89F2B12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62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4BA78-3323-4239-A03B-A0CCA43A4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CA5115-839A-42D5-95F7-88C7108DFC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6EE7A-C9C0-4688-AF7D-0D4283E7D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7A2E6-8F9D-4ADB-A2F3-4C0ED34DF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F480F-92DA-41B2-8D0F-993E3E20D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7C093D-F990-4849-9ECB-C668C3FF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2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B37E4A-129D-458E-84EA-713143420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8D802A-DEB3-474B-BF7B-34C4A1361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B17D9-E63E-4A60-B2B9-85C95B1813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CE47A-42A8-41DA-8701-0A9EDB93DE9E}" type="datetimeFigureOut">
              <a:rPr lang="en-US" smtClean="0"/>
              <a:t>5/5/2022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C27B7-4EED-4DE5-A679-3834C77D2E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82231-6DFC-4A98-8973-B2A5EB3C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89726-8191-48C2-A403-74D3188C1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3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FEFFEAB-D46D-40F7-AE02-D255430A093D}"/>
              </a:ext>
            </a:extLst>
          </p:cNvPr>
          <p:cNvSpPr/>
          <p:nvPr/>
        </p:nvSpPr>
        <p:spPr>
          <a:xfrm>
            <a:off x="4923516" y="4096021"/>
            <a:ext cx="1676400" cy="188595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Vessel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9BD30CA-91E1-474F-928C-5009B547326A}"/>
              </a:ext>
            </a:extLst>
          </p:cNvPr>
          <p:cNvSpPr/>
          <p:nvPr/>
        </p:nvSpPr>
        <p:spPr>
          <a:xfrm>
            <a:off x="3001959" y="1285396"/>
            <a:ext cx="1676400" cy="188595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Filter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5AA4DF7-4F6C-4188-9CC4-36166D7A2EB4}"/>
              </a:ext>
            </a:extLst>
          </p:cNvPr>
          <p:cNvSpPr/>
          <p:nvPr/>
        </p:nvSpPr>
        <p:spPr>
          <a:xfrm>
            <a:off x="6316396" y="1285396"/>
            <a:ext cx="1676400" cy="188595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Oak Container</a:t>
            </a:r>
          </a:p>
        </p:txBody>
      </p:sp>
      <p:sp>
        <p:nvSpPr>
          <p:cNvPr id="13" name="Arrow: Curved Down 12">
            <a:extLst>
              <a:ext uri="{FF2B5EF4-FFF2-40B4-BE49-F238E27FC236}">
                <a16:creationId xmlns:a16="http://schemas.microsoft.com/office/drawing/2014/main" id="{53DCF0C4-3A1C-4A2A-982E-BE1EE88FC152}"/>
              </a:ext>
            </a:extLst>
          </p:cNvPr>
          <p:cNvSpPr/>
          <p:nvPr/>
        </p:nvSpPr>
        <p:spPr>
          <a:xfrm rot="14184182">
            <a:off x="3269232" y="3538696"/>
            <a:ext cx="1632166" cy="779140"/>
          </a:xfrm>
          <a:prstGeom prst="curvedDownArrow">
            <a:avLst>
              <a:gd name="adj1" fmla="val 23166"/>
              <a:gd name="adj2" fmla="val 60016"/>
              <a:gd name="adj3" fmla="val 6142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Arrow: Curved Down 13">
            <a:extLst>
              <a:ext uri="{FF2B5EF4-FFF2-40B4-BE49-F238E27FC236}">
                <a16:creationId xmlns:a16="http://schemas.microsoft.com/office/drawing/2014/main" id="{4F5B0477-FCC7-4272-A4F9-0F0DB7856BFF}"/>
              </a:ext>
            </a:extLst>
          </p:cNvPr>
          <p:cNvSpPr/>
          <p:nvPr/>
        </p:nvSpPr>
        <p:spPr>
          <a:xfrm>
            <a:off x="4678359" y="725825"/>
            <a:ext cx="1837745" cy="786468"/>
          </a:xfrm>
          <a:prstGeom prst="curvedDownArrow">
            <a:avLst>
              <a:gd name="adj1" fmla="val 23166"/>
              <a:gd name="adj2" fmla="val 60016"/>
              <a:gd name="adj3" fmla="val 6142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Arrow: Curved Down 14">
            <a:extLst>
              <a:ext uri="{FF2B5EF4-FFF2-40B4-BE49-F238E27FC236}">
                <a16:creationId xmlns:a16="http://schemas.microsoft.com/office/drawing/2014/main" id="{4AA015F1-A464-4253-B2E1-5292EB559F6B}"/>
              </a:ext>
            </a:extLst>
          </p:cNvPr>
          <p:cNvSpPr/>
          <p:nvPr/>
        </p:nvSpPr>
        <p:spPr>
          <a:xfrm rot="7042056">
            <a:off x="6514800" y="3852244"/>
            <a:ext cx="1837745" cy="786468"/>
          </a:xfrm>
          <a:prstGeom prst="curvedDownArrow">
            <a:avLst>
              <a:gd name="adj1" fmla="val 23166"/>
              <a:gd name="adj2" fmla="val 60016"/>
              <a:gd name="adj3" fmla="val 61420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E61B1B0-55C9-457F-A411-D714C5B4419F}"/>
              </a:ext>
            </a:extLst>
          </p:cNvPr>
          <p:cNvSpPr/>
          <p:nvPr/>
        </p:nvSpPr>
        <p:spPr>
          <a:xfrm>
            <a:off x="2558252" y="5103465"/>
            <a:ext cx="2120107" cy="53792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19DFA26-EAEA-41CE-AFA7-F41D8B9B779F}"/>
              </a:ext>
            </a:extLst>
          </p:cNvPr>
          <p:cNvSpPr/>
          <p:nvPr/>
        </p:nvSpPr>
        <p:spPr>
          <a:xfrm>
            <a:off x="551964" y="1163727"/>
            <a:ext cx="1676400" cy="1885950"/>
          </a:xfrm>
          <a:prstGeom prst="round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Incoming Base Distillate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0416E28-FD26-4AF8-B7E2-EAE8EAA65B4B}"/>
              </a:ext>
            </a:extLst>
          </p:cNvPr>
          <p:cNvSpPr/>
          <p:nvPr/>
        </p:nvSpPr>
        <p:spPr>
          <a:xfrm>
            <a:off x="593601" y="4096021"/>
            <a:ext cx="1676400" cy="1885950"/>
          </a:xfrm>
          <a:prstGeom prst="round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Incoming Quality Control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AA29CE1-D7B7-462B-BCB4-CBD7B8D0D047}"/>
              </a:ext>
            </a:extLst>
          </p:cNvPr>
          <p:cNvSpPr/>
          <p:nvPr/>
        </p:nvSpPr>
        <p:spPr>
          <a:xfrm rot="5400000">
            <a:off x="914606" y="3303888"/>
            <a:ext cx="951115" cy="53792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6FE8F35-9CBF-4B7A-9642-5DB8A3384980}"/>
              </a:ext>
            </a:extLst>
          </p:cNvPr>
          <p:cNvSpPr/>
          <p:nvPr/>
        </p:nvSpPr>
        <p:spPr>
          <a:xfrm rot="1211040">
            <a:off x="6726165" y="5596151"/>
            <a:ext cx="2146989" cy="53792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1D9E72A-E2F6-49EB-AA31-F6B3FD104D3B}"/>
              </a:ext>
            </a:extLst>
          </p:cNvPr>
          <p:cNvSpPr/>
          <p:nvPr/>
        </p:nvSpPr>
        <p:spPr>
          <a:xfrm>
            <a:off x="9052912" y="2448726"/>
            <a:ext cx="1676400" cy="1885950"/>
          </a:xfrm>
          <a:prstGeom prst="roundRect">
            <a:avLst/>
          </a:pr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Outgoing Quality Control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DB55243F-2E55-41B6-8A72-B061763CE17E}"/>
              </a:ext>
            </a:extLst>
          </p:cNvPr>
          <p:cNvSpPr/>
          <p:nvPr/>
        </p:nvSpPr>
        <p:spPr>
          <a:xfrm rot="16200000">
            <a:off x="9685372" y="4362728"/>
            <a:ext cx="411480" cy="53792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122B890-77F0-4435-AE70-07C1C31C2A6A}"/>
              </a:ext>
            </a:extLst>
          </p:cNvPr>
          <p:cNvSpPr/>
          <p:nvPr/>
        </p:nvSpPr>
        <p:spPr>
          <a:xfrm>
            <a:off x="9052912" y="15496"/>
            <a:ext cx="1676400" cy="1885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Packaging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76FA2C9-3F72-491A-8F7F-DC987F791400}"/>
              </a:ext>
            </a:extLst>
          </p:cNvPr>
          <p:cNvSpPr/>
          <p:nvPr/>
        </p:nvSpPr>
        <p:spPr>
          <a:xfrm>
            <a:off x="9052912" y="4922136"/>
            <a:ext cx="1676400" cy="1885950"/>
          </a:xfrm>
          <a:prstGeom prst="round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Blending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29D951BD-0309-4D29-BC75-D219C12A2DFC}"/>
              </a:ext>
            </a:extLst>
          </p:cNvPr>
          <p:cNvSpPr/>
          <p:nvPr/>
        </p:nvSpPr>
        <p:spPr>
          <a:xfrm rot="16200000">
            <a:off x="9606954" y="1911879"/>
            <a:ext cx="411480" cy="53792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4233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E7A69F1-3E56-5A32-78EA-756B68B827D3}"/>
              </a:ext>
            </a:extLst>
          </p:cNvPr>
          <p:cNvSpPr txBox="1"/>
          <p:nvPr/>
        </p:nvSpPr>
        <p:spPr>
          <a:xfrm>
            <a:off x="251460" y="114300"/>
            <a:ext cx="11750040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Incoming distillate</a:t>
            </a:r>
          </a:p>
          <a:p>
            <a:r>
              <a:rPr lang="en-US" dirty="0"/>
              <a:t>(show here a tote, ISO tanker or barrel where the spirit arrives in)</a:t>
            </a:r>
          </a:p>
          <a:p>
            <a:endParaRPr lang="en-US" dirty="0"/>
          </a:p>
          <a:p>
            <a:r>
              <a:rPr lang="en-US" b="1" dirty="0"/>
              <a:t>Incoming Quality control</a:t>
            </a:r>
          </a:p>
          <a:p>
            <a:r>
              <a:rPr lang="en-US" dirty="0"/>
              <a:t>Show here inspecting the truck, liquid, sensory smelling, lab which shows this</a:t>
            </a:r>
          </a:p>
          <a:p>
            <a:endParaRPr lang="en-US" dirty="0"/>
          </a:p>
          <a:p>
            <a:r>
              <a:rPr lang="en-US" b="1" dirty="0"/>
              <a:t>Main vessel</a:t>
            </a:r>
          </a:p>
          <a:p>
            <a:r>
              <a:rPr lang="en-US" dirty="0"/>
              <a:t>Show the liquid going into our unit which process the liquid in a graphic depiction sort of a stainless steel tank and how the liquid is heating</a:t>
            </a:r>
          </a:p>
          <a:p>
            <a:endParaRPr lang="en-US" dirty="0"/>
          </a:p>
          <a:p>
            <a:r>
              <a:rPr lang="en-US" b="1" dirty="0"/>
              <a:t>Filter</a:t>
            </a:r>
          </a:p>
          <a:p>
            <a:r>
              <a:rPr lang="en-US" dirty="0"/>
              <a:t>We can show here some sort of copper plates or distillation columns</a:t>
            </a:r>
          </a:p>
          <a:p>
            <a:endParaRPr lang="en-US" dirty="0"/>
          </a:p>
          <a:p>
            <a:r>
              <a:rPr lang="en-US" b="1" dirty="0"/>
              <a:t>Oak Container</a:t>
            </a:r>
          </a:p>
          <a:p>
            <a:r>
              <a:rPr lang="en-US" dirty="0"/>
              <a:t>Here we depict how the spirit get finished, could be a barrel and different expressions like sherry, port etc.</a:t>
            </a:r>
          </a:p>
          <a:p>
            <a:endParaRPr lang="en-US" dirty="0"/>
          </a:p>
          <a:p>
            <a:r>
              <a:rPr lang="en-US" b="1" dirty="0"/>
              <a:t>Blending</a:t>
            </a:r>
          </a:p>
          <a:p>
            <a:r>
              <a:rPr lang="en-US" dirty="0"/>
              <a:t>Where the magic happens, it all comes together, this process looks sort of like a </a:t>
            </a:r>
            <a:r>
              <a:rPr lang="en-US" dirty="0" err="1"/>
              <a:t>whirpool</a:t>
            </a:r>
            <a:r>
              <a:rPr lang="en-US" dirty="0"/>
              <a:t> or a mixer motion drain in how the liquid moves</a:t>
            </a:r>
          </a:p>
          <a:p>
            <a:endParaRPr lang="en-US" dirty="0"/>
          </a:p>
          <a:p>
            <a:r>
              <a:rPr lang="en-US" b="1" dirty="0"/>
              <a:t>Outgoing check</a:t>
            </a:r>
          </a:p>
          <a:p>
            <a:r>
              <a:rPr lang="en-US" dirty="0"/>
              <a:t>Similar to incoming but we also check the final bottles-cans after they are done</a:t>
            </a:r>
          </a:p>
          <a:p>
            <a:endParaRPr lang="en-US" dirty="0"/>
          </a:p>
          <a:p>
            <a:r>
              <a:rPr lang="en-US" b="1" dirty="0"/>
              <a:t>Packaging </a:t>
            </a:r>
            <a:r>
              <a:rPr lang="en-US" dirty="0"/>
              <a:t>– bottles or cans get packaged into boxes, then pallets, then onto the truck, could show a forklift on this last step.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567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15939</TotalTime>
  <Words>190</Words>
  <Application>Microsoft Office PowerPoint</Application>
  <PresentationFormat>Widescreen</PresentationFormat>
  <Paragraphs>35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Nevins</dc:creator>
  <cp:lastModifiedBy>Yolanda Castillo</cp:lastModifiedBy>
  <cp:revision>7</cp:revision>
  <dcterms:created xsi:type="dcterms:W3CDTF">2022-04-08T13:12:47Z</dcterms:created>
  <dcterms:modified xsi:type="dcterms:W3CDTF">2022-05-05T18:19:43Z</dcterms:modified>
</cp:coreProperties>
</file>